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4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ECEAF-5A57-62E4-0A40-1A6CF9D6A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48EC8-8F13-D26D-D703-FF4B2F957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0B45F-4168-B7A4-481F-B9CB0C4F5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0AA5-0738-4D76-806D-3AAA9075B5F4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1EC3D-7034-DC65-7BB5-FDB24A12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F6EC9-0380-11CE-80E1-8E77A81E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8AD-45AB-4471-A5E6-748E928D7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25EB4-B93D-45B4-C5D4-3B258A7D7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81947B-C3B1-1BC2-B7C8-FD4A19168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0B2D5-2464-B6DF-ACB3-D3EFF80BB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0AA5-0738-4D76-806D-3AAA9075B5F4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A5C0C-BAFC-ECD2-DD8C-0226F8B7F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19900-8724-1B92-80EB-B75AC049D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8AD-45AB-4471-A5E6-748E928D7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4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AE9A47-8B57-3C78-84A2-1F7B2ABC5A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3AFA89-7D3F-1C23-AF9B-A47B7B5DC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3D12C-4012-B379-81D4-42595124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0AA5-0738-4D76-806D-3AAA9075B5F4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BAC19-991F-4A64-B32A-5F5B85F7B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4907B-DC93-F8E6-C505-B20F23D6E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8AD-45AB-4471-A5E6-748E928D7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1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67E12-CD01-1B0C-9D1A-166E65655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AC93C-3414-0907-FAB8-9E3D2AC19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4A9F9-DD93-0BEE-E962-B11269F4A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0AA5-0738-4D76-806D-3AAA9075B5F4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9EB98-4747-C80C-4A98-FE21F2D63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D1E4C-0ABC-4BBC-0E45-1C1B3BD45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8AD-45AB-4471-A5E6-748E928D7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D247-3EBA-A527-899D-15DACD557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DD2D7-1918-7E76-77C3-2E53E6489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9643E-7E80-9D38-AE90-D70DC0B28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0AA5-0738-4D76-806D-3AAA9075B5F4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A895C-FA5A-75E9-E80D-3F8E3F6C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CBFCD-68D1-7A0F-FB61-02F53467C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8AD-45AB-4471-A5E6-748E928D7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0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E494-FE3D-D0DD-BAA6-7355DF779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494F5-5A18-44F6-423C-91EF990E8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FBB71-B0E0-E075-9727-0988EA46D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92842-9084-3B61-C9D5-D928F40ED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0AA5-0738-4D76-806D-3AAA9075B5F4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BDEBC-161A-2E6C-497E-6A5ADF9CC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7DAAE-33FB-3D41-1DE8-61C3464F4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8AD-45AB-4471-A5E6-748E928D7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3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A0E9D-5B5A-A728-6026-7C8C2C385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0FAB7-BD93-B566-DB5D-41FDE8E24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4E3E8-C211-813C-A08F-A1D5EDA46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090200-EB25-220B-E1FD-0BC332DA0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7CFC42-F6F7-7CC5-DE50-7DCA473204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8A65FB-342F-18F0-7F76-FC66EDEBB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0AA5-0738-4D76-806D-3AAA9075B5F4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80971-FD78-BE12-7917-978AEB513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DB3F3D-96CD-D52F-62A8-EF97DC360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8AD-45AB-4471-A5E6-748E928D7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6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5446-B633-1F64-2900-494AD60CA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60C701-9010-C5DD-C86C-7C7E420FC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0AA5-0738-4D76-806D-3AAA9075B5F4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ED2771-9C5C-3683-0681-050EC3200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B1ED9A-63F9-4B4B-513A-6D9534BF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8AD-45AB-4471-A5E6-748E928D7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5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EEE9A-13D6-F82C-7CD8-DF5010EA7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0AA5-0738-4D76-806D-3AAA9075B5F4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C5717F-4BD1-8804-75A6-FF0149586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93CC5B-4694-4EB6-D287-4CE8E7484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8AD-45AB-4471-A5E6-748E928D7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4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A48AF-2F9C-FED2-F0B5-AB27442BC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B83AC-BBBD-1410-6AC0-09F4D1911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ADFF60-7208-CB78-2E37-27E4BBAB6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C1BC1-89F0-BB68-959F-6E04AD42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0AA5-0738-4D76-806D-3AAA9075B5F4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85267-F9FF-C1CB-62D3-3AF4B9B6B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71C43-8AFF-A329-84F9-BC761A87F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8AD-45AB-4471-A5E6-748E928D7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1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78592-68F3-4458-8A2C-09FFCC76C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7F9327-EB2A-DC79-4375-851D69F62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43350-3CAA-E37E-B74A-C4BB68DC3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D4139-5D82-265F-0B36-5E844CB2D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0AA5-0738-4D76-806D-3AAA9075B5F4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BD2BC-1173-51C9-A195-7E24A67D2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28FEC-A309-4138-2AD9-F040E6F87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38AD-45AB-4471-A5E6-748E928D7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9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8E5536-E050-A8D7-4C27-DC2C4F22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EA4BF-776A-1BF9-6CE9-1FC8C86D1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9B538-9A06-BDC5-94E0-10F7B3BB4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80AA5-0738-4D76-806D-3AAA9075B5F4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E3760-B324-BAF1-425E-894985682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DD9BA-2ADB-2D5D-734F-1493D34309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438AD-45AB-4471-A5E6-748E928D7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4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4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91AF6-AADA-BEC9-3FB3-620D08141C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6235C-2E69-FEB3-71F7-155ABF5C3A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rson in a suit and bow tie&#10;&#10;Description automatically generated">
            <a:extLst>
              <a:ext uri="{FF2B5EF4-FFF2-40B4-BE49-F238E27FC236}">
                <a16:creationId xmlns:a16="http://schemas.microsoft.com/office/drawing/2014/main" id="{E54B82DE-133E-47B5-A786-996F541D7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67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Anderson</dc:creator>
  <cp:lastModifiedBy>Timothy Anderson</cp:lastModifiedBy>
  <cp:revision>1</cp:revision>
  <dcterms:created xsi:type="dcterms:W3CDTF">2023-08-20T12:22:53Z</dcterms:created>
  <dcterms:modified xsi:type="dcterms:W3CDTF">2023-08-20T12:24:23Z</dcterms:modified>
</cp:coreProperties>
</file>